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2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4/05/2014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4/05/2014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04 at 9.27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41" y="1331056"/>
            <a:ext cx="6915856" cy="419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6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03 at 5.26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652" y="1407554"/>
            <a:ext cx="6380335" cy="402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13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24045" y="1155563"/>
            <a:ext cx="6671046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/>
              <a:t>I Promise... </a:t>
            </a:r>
            <a:endParaRPr lang="en-AU" sz="2400" b="1" dirty="0" smtClean="0"/>
          </a:p>
          <a:p>
            <a:endParaRPr lang="en-AU" sz="2400" b="1" dirty="0"/>
          </a:p>
          <a:p>
            <a:r>
              <a:rPr lang="en-AU" sz="2400" dirty="0"/>
              <a:t>• I promise to use kind words and not words that hurt another person.</a:t>
            </a:r>
          </a:p>
          <a:p>
            <a:r>
              <a:rPr lang="en-AU" sz="2400" dirty="0" smtClean="0"/>
              <a:t>• </a:t>
            </a:r>
            <a:r>
              <a:rPr lang="en-AU" sz="2400" dirty="0"/>
              <a:t>I promise to treat all people fairly even when they are different from me. </a:t>
            </a:r>
          </a:p>
          <a:p>
            <a:r>
              <a:rPr lang="en-AU" sz="2400" dirty="0"/>
              <a:t>• I promise not to tell stories or jokes that make fun of people </a:t>
            </a:r>
          </a:p>
          <a:p>
            <a:r>
              <a:rPr lang="en-AU" sz="2400" dirty="0"/>
              <a:t>• I promise to help my friends </a:t>
            </a:r>
          </a:p>
          <a:p>
            <a:r>
              <a:rPr lang="en-AU" sz="2400" dirty="0"/>
              <a:t>• I promise to include people in the games I play on the playground</a:t>
            </a:r>
          </a:p>
        </p:txBody>
      </p:sp>
    </p:spTree>
    <p:extLst>
      <p:ext uri="{BB962C8B-B14F-4D97-AF65-F5344CB8AC3E}">
        <p14:creationId xmlns:p14="http://schemas.microsoft.com/office/powerpoint/2010/main" val="1582269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03 at 5.28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926" y="1244536"/>
            <a:ext cx="2720567" cy="2473242"/>
          </a:xfrm>
          <a:prstGeom prst="rect">
            <a:avLst/>
          </a:prstGeom>
        </p:spPr>
      </p:pic>
      <p:pic>
        <p:nvPicPr>
          <p:cNvPr id="3" name="Picture 2" descr="Screen Shot 2014-05-03 at 5.30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696" y="1244536"/>
            <a:ext cx="4078308" cy="4374205"/>
          </a:xfrm>
          <a:prstGeom prst="rect">
            <a:avLst/>
          </a:prstGeom>
        </p:spPr>
      </p:pic>
      <p:pic>
        <p:nvPicPr>
          <p:cNvPr id="5" name="Picture 4" descr="Screen Shot 2014-05-03 at 5.30.5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926" y="3870773"/>
            <a:ext cx="2720567" cy="174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491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8964" y="1698243"/>
            <a:ext cx="5906018" cy="3809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62843" y="1296474"/>
            <a:ext cx="686995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/>
              <a:t>We Promise... </a:t>
            </a:r>
            <a:endParaRPr lang="en-AU" sz="3200" dirty="0"/>
          </a:p>
          <a:p>
            <a:r>
              <a:rPr lang="en-AU" sz="3200" dirty="0" smtClean="0"/>
              <a:t>Think of 3 </a:t>
            </a:r>
            <a:r>
              <a:rPr lang="en-AU" sz="3200" dirty="0"/>
              <a:t>promises your whole class has chosen to make the classroom and school a better place for </a:t>
            </a:r>
            <a:r>
              <a:rPr lang="en-AU" sz="3200" dirty="0" smtClean="0"/>
              <a:t>everyone. </a:t>
            </a:r>
            <a:r>
              <a:rPr lang="en-AU" sz="3200" dirty="0"/>
              <a:t>R</a:t>
            </a:r>
            <a:r>
              <a:rPr lang="en-AU" sz="3200" dirty="0" smtClean="0"/>
              <a:t>emind </a:t>
            </a:r>
            <a:r>
              <a:rPr lang="en-AU" sz="3200" dirty="0"/>
              <a:t>yourself of your own promises and the promises you and your classmates have made. </a:t>
            </a:r>
            <a:endParaRPr lang="en-AU" sz="3200" dirty="0" smtClean="0"/>
          </a:p>
          <a:p>
            <a:endParaRPr lang="en-AU" sz="3200" dirty="0" smtClean="0"/>
          </a:p>
          <a:p>
            <a:r>
              <a:rPr lang="en-AU" sz="3200" dirty="0" smtClean="0"/>
              <a:t>Remember </a:t>
            </a:r>
            <a:r>
              <a:rPr lang="en-AU" sz="3200" dirty="0"/>
              <a:t>that </a:t>
            </a:r>
            <a:r>
              <a:rPr lang="en-AU" sz="3200" i="1" dirty="0"/>
              <a:t>Actions Speak Louder! </a:t>
            </a:r>
            <a:endParaRPr lang="en-AU" sz="3200" dirty="0"/>
          </a:p>
        </p:txBody>
      </p:sp>
      <p:pic>
        <p:nvPicPr>
          <p:cNvPr id="2" name="Picture 1" descr="Screen Shot 2014-05-04 at 9.53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746" y="3835171"/>
            <a:ext cx="1269946" cy="147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2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03 at 5.27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40" y="1254558"/>
            <a:ext cx="6908800" cy="429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74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9</TotalTime>
  <Words>119</Words>
  <Application>Microsoft Macintosh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Pushpin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7</cp:revision>
  <dcterms:created xsi:type="dcterms:W3CDTF">2014-05-04T11:26:27Z</dcterms:created>
  <dcterms:modified xsi:type="dcterms:W3CDTF">2014-05-04T11:54:49Z</dcterms:modified>
</cp:coreProperties>
</file>